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1785926"/>
            <a:ext cx="3786214" cy="144655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Пажы</a:t>
            </a:r>
            <a:r>
              <a:rPr lang="be-BY" sz="4400" b="1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ўныя рэчывы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00042"/>
            <a:ext cx="4929222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Прадукты харчавання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4357694"/>
            <a:ext cx="2469202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мінеральныя солі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3429000"/>
            <a:ext cx="1342612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вітаміны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2357430"/>
            <a:ext cx="863057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бялкі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1500174"/>
            <a:ext cx="1218923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тлушчы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4214818"/>
            <a:ext cx="1519968" cy="70788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жыць 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4214818"/>
            <a:ext cx="1441420" cy="70788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расці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571480"/>
            <a:ext cx="1532535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вугляводы</a:t>
            </a:r>
            <a:endParaRPr lang="ru-RU" sz="24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357554" y="1214422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714480" y="3286124"/>
            <a:ext cx="85725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57686" y="3286124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9053156">
            <a:off x="5199576" y="1412363"/>
            <a:ext cx="1473463" cy="10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20036613">
            <a:off x="5350686" y="1947556"/>
            <a:ext cx="1081480" cy="87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357818" y="2500307"/>
            <a:ext cx="100013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486365">
            <a:off x="5264113" y="3199815"/>
            <a:ext cx="1288617" cy="101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3194758">
            <a:off x="5047245" y="3683920"/>
            <a:ext cx="1667981" cy="99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14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 Windows</cp:lastModifiedBy>
  <cp:revision>22</cp:revision>
  <dcterms:created xsi:type="dcterms:W3CDTF">2018-02-21T19:02:12Z</dcterms:created>
  <dcterms:modified xsi:type="dcterms:W3CDTF">2019-05-01T13:08:32Z</dcterms:modified>
</cp:coreProperties>
</file>